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3"/>
  </p:notesMasterIdLst>
  <p:sldIdLst>
    <p:sldId id="29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074897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2658168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16595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20E4B4-E19E-973D-B669-C6467C76003A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661744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4245350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869311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97E760D-3389-BD31-DF22-AB886DB694B0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083633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209836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4272598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4BC1DF-3B0C-15DF-19A1-9D1834D0D9DB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9450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990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716359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8E83052-DE1D-532B-3F92-5903B6FEA916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034556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67595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419519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4C0FD1-8F91-242C-C12A-2BE60A7EB3CA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85044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102323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9530393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D77FBB-4011-9C87-C53D-6E292D642E30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526201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418607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7904770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0A0BD79-71FA-2032-8917-CD17381FDE03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701163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9314463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908512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F172CB-0206-C1F2-1483-899A4F4CB9DD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740823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55283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1198579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C9D6CFA-6127-3DC4-EFAB-EF3DD926A30F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156103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19573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3498440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245B686-7E75-E25B-BE19-4AE0B8624799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423675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17601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76019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74F162-254A-FA33-CC39-70BA7A50D141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88860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82307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3619104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7501BC-C4A9-D8EA-B3C1-39DEC9B30D27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557113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382340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709669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A55A023-91BE-A8D9-814D-C1F55295345A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05909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562531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43321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81894C4-F645-A80F-C9E2-26442F4FA78B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28753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20634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71970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A632F1F-1276-8EC3-DDEB-3688A694B380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894881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78620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5591086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90D8BA7-EBF9-605C-9CCE-25DB47F29108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667386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295637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864547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3A9FF8-226A-F266-D75D-4A397EC78D00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73020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88594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1521184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93D600-C040-3735-1355-6CD72294D3A3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735771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62606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116164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23913F2-EEA6-45AE-38E0-2BA062261023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09903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65802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137232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0C2F92-7408-4084-6AD4-2B02914404D3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724481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169648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315896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F00288-1B8F-57B4-EDE6-07726D27EB80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399164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216860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69623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528935-11F2-6C07-357D-9EC17AB58B7B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20449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824535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68294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14CF17-49A2-8F83-539D-C5961A74174E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65773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915979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7720449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7D5AD1-790D-BD2C-1D77-3954D479B5C5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505111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810374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291229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E9F0EA-61E0-6E75-7EC4-BB3F54F84E96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441735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938541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17216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34F0E5-208D-C0B2-987F-C962CDCD7874}" type="slidenum">
              <a:rPr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330107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417391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3338554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EAA4C8-D432-88B8-C360-54E3C3FD2B8C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952433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533433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461350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9B1E5C4-CCF6-3448-F95D-277C6ED5997E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252193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227129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75875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A1A7E51-FBEC-5595-F5AA-642195FDE8CC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717111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5971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11612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50482D5-2650-7E21-FC24-725045A94A5A}" type="slidenum">
              <a:rPr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744589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132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6254741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0B5C41-6D65-E946-8F30-D5D2E3E445A4}" type="slidenum">
              <a:rPr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21936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286359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36512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FE0AD9-0846-6AB3-8B86-F4879A654932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289344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869315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575898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6E5D6FF-DC93-7231-FFB9-5B3D2D3E004E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894572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6957639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99071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07484E1-461A-9E17-9B72-663AB25BCC7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642131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389085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4392927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63773D-2C7F-45C3-C896-CA3B2A329625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181659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263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176332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7BA0F0-303E-F726-A902-D79F6D280434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913349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3978366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959177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91ED56-F563-EC81-58EB-75972AF57E2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214978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181935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214308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DB622FF-029D-5AAC-66A5-CF8EE17B9162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3_</a:t>
            </a:r>
            <a:r>
              <a:rPr lang="fr-FR" b="1" dirty="0">
                <a:cs typeface="Arial"/>
              </a:rPr>
              <a:t>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5 _ Mobilier informel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530273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TR1 : Table repas rectangulaire Dimension : 120x60xH74 </a:t>
            </a:r>
            <a:endParaRPr sz="2800"/>
          </a:p>
        </p:txBody>
      </p:sp>
      <p:sp>
        <p:nvSpPr>
          <p:cNvPr id="6152226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A2619DD-F6BF-7566-24D3-8D9AB5258724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41682226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8845559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DED04E1-9292-8223-E8DC-A6DB353348C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85383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TR2 : Table repas rectangulaire Dimension : 120x60xH90 </a:t>
            </a:r>
            <a:endParaRPr sz="2800"/>
          </a:p>
        </p:txBody>
      </p:sp>
      <p:sp>
        <p:nvSpPr>
          <p:cNvPr id="19177403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45D0946-7863-FF20-1F5F-1D6B82D73153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65662222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4636784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81BE603-F8A5-3ADF-D431-F3C3B211BD0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97167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TR3 : Table repas rectangulaire Dimension : 120x60xH105 </a:t>
            </a:r>
            <a:endParaRPr sz="2800"/>
          </a:p>
        </p:txBody>
      </p:sp>
      <p:sp>
        <p:nvSpPr>
          <p:cNvPr id="1713399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8946A0-5718-E780-7B16-5B6775159C57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204662568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5410194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9AC0A57-BF46-3DF5-60E0-CD63DEE9F8C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502300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TR4 : Table repas rectangulaire Dimension : 140x70xH74 </a:t>
            </a:r>
            <a:endParaRPr sz="2800"/>
          </a:p>
        </p:txBody>
      </p:sp>
      <p:sp>
        <p:nvSpPr>
          <p:cNvPr id="23203115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5B1D09F-8899-C951-0803-950B35334C63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02538894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7360024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9574990-60F2-47BC-A4F6-1A017EDFB54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25525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TR5 : Table repas rectangulaire Dimension : 140x70xH90 </a:t>
            </a:r>
            <a:endParaRPr sz="2800"/>
          </a:p>
        </p:txBody>
      </p:sp>
      <p:sp>
        <p:nvSpPr>
          <p:cNvPr id="11714666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F3305E-3702-BF6E-D8BC-0C74AF2F959E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6196713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5517094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032592A-8DBA-7EC1-DC67-6427F16F10B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4595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TR6 : Table repas rectangulaire Dimension : 140x70xH105 </a:t>
            </a:r>
            <a:endParaRPr sz="2800"/>
          </a:p>
        </p:txBody>
      </p:sp>
      <p:sp>
        <p:nvSpPr>
          <p:cNvPr id="2940167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8E915D0-3905-7C02-CD2E-1290D7C8AC96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11445311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1820716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ED79B60-DFF9-01B5-6D56-558710B5C1B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208475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AT1.1 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Assise type 1 - Chaise 4 pieds Dossier et assise polypro  - pied métal</a:t>
            </a:r>
            <a:endParaRPr sz="2800" dirty="0"/>
          </a:p>
        </p:txBody>
      </p:sp>
      <p:sp>
        <p:nvSpPr>
          <p:cNvPr id="89267167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5A409B9-4466-2618-A88E-AA7820F62470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3011073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640759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7224771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8C56E6DA-F877-B0B2-AAF0-C969DC2F8AE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796080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AT1.2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Assise type 1 - Chaise 4 pieds Dossier et assise polypro - pied bois</a:t>
            </a:r>
            <a:endParaRPr sz="2800" dirty="0"/>
          </a:p>
        </p:txBody>
      </p:sp>
      <p:sp>
        <p:nvSpPr>
          <p:cNvPr id="20802232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E6D0BB3-06B9-5459-B005-ACA82F5AADC1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3564245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5545552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AA24ECD7-F6D5-CDF1-FCB9-89432F192F1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699162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AT2.1 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Assise type 2 - Chaise enveloppante 4 pieds Dossier polypro enveloppant - pied métal</a:t>
            </a:r>
            <a:endParaRPr sz="2000" dirty="0"/>
          </a:p>
        </p:txBody>
      </p:sp>
      <p:sp>
        <p:nvSpPr>
          <p:cNvPr id="19969685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8B7682D-7E23-A89A-9B92-6F758F63B35F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15915478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3820929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6EF1B11-96AA-D28B-21EC-CF9BA341076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733576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AT2.2 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Assise type 2 - Chaise enveloppante 4 pieds Dossier polypro enveloppant  - pied bois</a:t>
            </a:r>
            <a:endParaRPr sz="2000" dirty="0"/>
          </a:p>
        </p:txBody>
      </p:sp>
      <p:sp>
        <p:nvSpPr>
          <p:cNvPr id="188330033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22AA530-FD0A-688A-099A-AD6BFC5AD5E2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76433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2312046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C599851-FFDD-9899-FA89-D3225074E46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TC1 : Table repas carrée Dimension : 80x80xH74 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E14BDAB-67CC-9E90-F2F0-78749EF9691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303069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AT3 : Assise type 3 Chaise 4 pieds tout bois (dossier, assise, bois clair)</a:t>
            </a:r>
            <a:endParaRPr sz="2800"/>
          </a:p>
        </p:txBody>
      </p:sp>
      <p:sp>
        <p:nvSpPr>
          <p:cNvPr id="124571183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E6D3FB6-A769-0084-2922-667C6B4F9D4E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44178354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3275725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988A8AF-4FB0-FE81-F6E8-93EC54DFE96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72434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THP1.1 : Tabouret haut 4 pieds – pieds métal HA 63 cm</a:t>
            </a:r>
            <a:endParaRPr sz="2800"/>
          </a:p>
        </p:txBody>
      </p:sp>
      <p:sp>
        <p:nvSpPr>
          <p:cNvPr id="17901272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76F88E4-A82C-5208-F813-91B461543175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85479858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918083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6C4E282-A508-1DE0-2CBB-4A127C7D511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798224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THP1.2 : Tabouret haut 4 pieds – pieds métal HA 73 cm</a:t>
            </a:r>
            <a:endParaRPr sz="2800"/>
          </a:p>
        </p:txBody>
      </p:sp>
      <p:sp>
        <p:nvSpPr>
          <p:cNvPr id="154875043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CFF02F3-CAE9-C416-2049-A8A9E4641F79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99795260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07352661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D1BF595-4251-E572-2FB8-331C622D020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95948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TH1.2 : Tabouret haut 4 pieds – pieds bois HA 63 cm</a:t>
            </a:r>
            <a:endParaRPr sz="2800" dirty="0"/>
          </a:p>
        </p:txBody>
      </p:sp>
      <p:sp>
        <p:nvSpPr>
          <p:cNvPr id="20204447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0AC7331-F3DE-9F00-D646-7B1BE5302493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182779597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7290790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A975615-7742-E212-0274-15C7EA22E40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574973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TH2.2 : Tabouret haut 4 pieds – pieds bois HA 73 cm</a:t>
            </a:r>
            <a:endParaRPr sz="2800"/>
          </a:p>
        </p:txBody>
      </p:sp>
      <p:sp>
        <p:nvSpPr>
          <p:cNvPr id="167263733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D1553D7-797B-4D1A-57D0-A51FBE8A08C6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12556919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3180372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C5FF808-1CC1-90A8-AE4D-BCCB898BFFC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93205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THB1 : Tabouret haut 4 pieds tout bois HA 63 cm</a:t>
            </a:r>
            <a:endParaRPr sz="2800"/>
          </a:p>
        </p:txBody>
      </p:sp>
      <p:sp>
        <p:nvSpPr>
          <p:cNvPr id="79341464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9DC1739-3514-695D-AB62-AD68C9D15B0B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75887460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3162173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72C081F-FFBC-6177-D098-331FEDEB3CC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36567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THB2 : Tabouret haut 4 pieds tout bois HA 73 cm</a:t>
            </a:r>
            <a:endParaRPr sz="2800"/>
          </a:p>
        </p:txBody>
      </p:sp>
      <p:sp>
        <p:nvSpPr>
          <p:cNvPr id="18097741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C0E5A2-F4A2-CDD5-BC0E-EC4CDE508B2F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63501134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7191135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45576E3-5F29-2530-85FC-0916F50A7EF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09281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 : Banquette à dossier hauteur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L130*120 cm</a:t>
            </a:r>
            <a:endParaRPr sz="2800" dirty="0"/>
          </a:p>
        </p:txBody>
      </p:sp>
      <p:sp>
        <p:nvSpPr>
          <p:cNvPr id="8109010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DEA2B2-0E98-9323-FCD7-FBA0704DB0EC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44098311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4031032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F778757-3FC3-BA49-B90F-17153042CC8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582154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 : Fauteuil d'attente  </a:t>
            </a:r>
            <a:endParaRPr sz="2800"/>
          </a:p>
        </p:txBody>
      </p:sp>
      <p:sp>
        <p:nvSpPr>
          <p:cNvPr id="6820057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B1F3D20-42EB-4DEC-B1EC-D9D44759C994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9178429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01686872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257FE1C-A784-D156-439F-4193A961E1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24478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 : Duo de Tables basses - diam. 60 et 45</a:t>
            </a:r>
            <a:endParaRPr sz="2800"/>
          </a:p>
        </p:txBody>
      </p:sp>
      <p:sp>
        <p:nvSpPr>
          <p:cNvPr id="18080678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7222D5E-C65F-4560-5F23-F87F5EB5707E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119080425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395230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18477A0-49E1-546D-2564-18238CF4BC9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158752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TC2 : Table repas carrée Dimension : 70*70cmxH74cm </a:t>
            </a:r>
            <a:endParaRPr sz="2800"/>
          </a:p>
        </p:txBody>
      </p:sp>
      <p:sp>
        <p:nvSpPr>
          <p:cNvPr id="65409070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4D114C3-43DC-0204-2FA4-5CDBD6E5980A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4149431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2494249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67E3E24-BCB5-C830-FBC8-2120F46C7F1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868993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THC : Tabouret haut mobilier agencé des open space</a:t>
            </a:r>
            <a:endParaRPr sz="2800"/>
          </a:p>
        </p:txBody>
      </p:sp>
      <p:sp>
        <p:nvSpPr>
          <p:cNvPr id="7407649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467F738-B732-31E5-A409-B5C60785A6ED}" type="slidenum">
              <a:rPr lang="fr-FR" sz="1600">
                <a:solidFill>
                  <a:srgbClr val="7F7F7F"/>
                </a:solidFill>
              </a:rPr>
              <a:t>30</a:t>
            </a:fld>
            <a:endParaRPr/>
          </a:p>
        </p:txBody>
      </p:sp>
      <p:sp>
        <p:nvSpPr>
          <p:cNvPr id="148643378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6424166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6BFEF6B-8E21-0B11-6D9E-E0E70DCC303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748849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MD : Mange debout Diam 60 H100 cm</a:t>
            </a:r>
            <a:endParaRPr sz="2800"/>
          </a:p>
        </p:txBody>
      </p:sp>
      <p:sp>
        <p:nvSpPr>
          <p:cNvPr id="160838663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5424D43-5D91-CBFC-692B-D11C4425A87F}" type="slidenum">
              <a:rPr lang="fr-FR" sz="1600">
                <a:solidFill>
                  <a:srgbClr val="7F7F7F"/>
                </a:solidFill>
              </a:rPr>
              <a:t>31</a:t>
            </a:fld>
            <a:endParaRPr/>
          </a:p>
        </p:txBody>
      </p:sp>
      <p:sp>
        <p:nvSpPr>
          <p:cNvPr id="31929755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239877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F8C0044-0FF5-4934-9280-4B3955CA3B8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385093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FA2 : Fauteuil open space</a:t>
            </a:r>
            <a:endParaRPr sz="2800"/>
          </a:p>
        </p:txBody>
      </p:sp>
      <p:sp>
        <p:nvSpPr>
          <p:cNvPr id="30387465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5D36476-457E-C275-B2A9-920326D270EC}" type="slidenum">
              <a:rPr lang="fr-FR" sz="1600">
                <a:solidFill>
                  <a:srgbClr val="7F7F7F"/>
                </a:solidFill>
              </a:rPr>
              <a:t>32</a:t>
            </a:fld>
            <a:endParaRPr/>
          </a:p>
        </p:txBody>
      </p:sp>
      <p:sp>
        <p:nvSpPr>
          <p:cNvPr id="85033083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8173578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A0830BD-D37D-B5DA-3E1D-BCED32FE77D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274029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TB2 : Table basse open space diam. 50xH40</a:t>
            </a:r>
            <a:endParaRPr sz="2800"/>
          </a:p>
        </p:txBody>
      </p:sp>
      <p:sp>
        <p:nvSpPr>
          <p:cNvPr id="155325588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A5B2C20-51F4-FC18-62A8-07B85370BBB6}" type="slidenum">
              <a:rPr lang="fr-FR" sz="1600">
                <a:solidFill>
                  <a:srgbClr val="7F7F7F"/>
                </a:solidFill>
              </a:rPr>
              <a:t>33</a:t>
            </a:fld>
            <a:endParaRPr/>
          </a:p>
        </p:txBody>
      </p:sp>
      <p:sp>
        <p:nvSpPr>
          <p:cNvPr id="156369084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4817205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D95B450-22ED-EED2-E476-C3C4822985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30123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CA2 : Canapé 2 places droit </a:t>
            </a:r>
            <a:endParaRPr sz="2800" dirty="0"/>
          </a:p>
        </p:txBody>
      </p:sp>
      <p:sp>
        <p:nvSpPr>
          <p:cNvPr id="154761405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0945C31-ABA3-DF69-3A69-53B3071DB43F}" type="slidenum">
              <a:rPr lang="fr-FR" sz="1600">
                <a:solidFill>
                  <a:srgbClr val="7F7F7F"/>
                </a:solidFill>
              </a:rPr>
              <a:t>34</a:t>
            </a:fld>
            <a:endParaRPr/>
          </a:p>
        </p:txBody>
      </p:sp>
      <p:sp>
        <p:nvSpPr>
          <p:cNvPr id="12153473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6182248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71E5E9C-AB77-C74C-92FF-77ACAC9C4DC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587781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PA : Pouf d’assise HA 40 cm</a:t>
            </a:r>
            <a:endParaRPr sz="2800"/>
          </a:p>
        </p:txBody>
      </p:sp>
      <p:sp>
        <p:nvSpPr>
          <p:cNvPr id="76975030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B125A2A-E5E0-81F5-4B74-E574F44E4D0C}" type="slidenum">
              <a:rPr lang="fr-FR" sz="1600">
                <a:solidFill>
                  <a:srgbClr val="7F7F7F"/>
                </a:solidFill>
              </a:rPr>
              <a:t>35</a:t>
            </a:fld>
            <a:endParaRPr/>
          </a:p>
        </p:txBody>
      </p:sp>
      <p:sp>
        <p:nvSpPr>
          <p:cNvPr id="8749745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9552571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6B22CEC-28C9-2044-452C-592466F7C1B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29304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BI : Bibliothèque à cases ouvertes - Dimensions (environ) : L120*H140*P40cm, </a:t>
            </a:r>
            <a:endParaRPr sz="2800"/>
          </a:p>
        </p:txBody>
      </p:sp>
      <p:sp>
        <p:nvSpPr>
          <p:cNvPr id="19955534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DA8B93C-B0D5-94D0-7125-BD8CFC940AB1}" type="slidenum">
              <a:rPr lang="fr-FR" sz="1600">
                <a:solidFill>
                  <a:srgbClr val="7F7F7F"/>
                </a:solidFill>
              </a:rPr>
              <a:t>36</a:t>
            </a:fld>
            <a:endParaRPr/>
          </a:p>
        </p:txBody>
      </p:sp>
      <p:sp>
        <p:nvSpPr>
          <p:cNvPr id="97622701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7823102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6875CD5-51AD-19BB-03B4-34E03E88053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37309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BAN1 : Banquette one to one L190*90cm</a:t>
            </a:r>
            <a:endParaRPr sz="2800"/>
          </a:p>
        </p:txBody>
      </p:sp>
      <p:sp>
        <p:nvSpPr>
          <p:cNvPr id="32695233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28F3325-D9A0-C156-C584-D0AF01C3A5D3}" type="slidenum">
              <a:rPr lang="fr-FR" sz="1600">
                <a:solidFill>
                  <a:srgbClr val="7F7F7F"/>
                </a:solidFill>
              </a:rPr>
              <a:t>37</a:t>
            </a:fld>
            <a:endParaRPr/>
          </a:p>
        </p:txBody>
      </p:sp>
      <p:sp>
        <p:nvSpPr>
          <p:cNvPr id="65919107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4961767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3C795CB-F970-9F62-06F4-7C18D9898D4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36958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BAN2 : Banquette 4 places / Table - L220*P160cm </a:t>
            </a:r>
            <a:endParaRPr sz="2800"/>
          </a:p>
        </p:txBody>
      </p:sp>
      <p:sp>
        <p:nvSpPr>
          <p:cNvPr id="21155525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4718F60-21A8-67FC-3FC3-459314F4FB37}" type="slidenum">
              <a:rPr lang="fr-FR" sz="1600">
                <a:solidFill>
                  <a:srgbClr val="7F7F7F"/>
                </a:solidFill>
              </a:rPr>
              <a:t>38</a:t>
            </a:fld>
            <a:endParaRPr/>
          </a:p>
        </p:txBody>
      </p:sp>
      <p:sp>
        <p:nvSpPr>
          <p:cNvPr id="150807526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3040863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9B27824-100F-38D6-1278-9278ACF9EEA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803872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PS : Poste solo enveloppant Hauteur de la cloison env. H135cm Largeur : 140cm</a:t>
            </a:r>
            <a:endParaRPr sz="1600"/>
          </a:p>
        </p:txBody>
      </p:sp>
      <p:sp>
        <p:nvSpPr>
          <p:cNvPr id="176428996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B11CE66-63CB-CF79-6503-975C0F82D715}" type="slidenum">
              <a:rPr lang="fr-FR" sz="1600">
                <a:solidFill>
                  <a:srgbClr val="7F7F7F"/>
                </a:solidFill>
              </a:rPr>
              <a:t>39</a:t>
            </a:fld>
            <a:endParaRPr/>
          </a:p>
        </p:txBody>
      </p:sp>
      <p:sp>
        <p:nvSpPr>
          <p:cNvPr id="183933952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3493211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39EE2D9-696D-33B7-B541-2CE2FCFEA1C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993763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TC3 : Table repas Dimension : ronde diam.70*H74 </a:t>
            </a:r>
            <a:endParaRPr sz="2800"/>
          </a:p>
        </p:txBody>
      </p:sp>
      <p:sp>
        <p:nvSpPr>
          <p:cNvPr id="96861696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A3FAEF-C023-5B5B-4F82-B8B9EAA8BCAF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00956110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5010117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A65DAA7-C06D-C17A-AF10-AF6ABE0A764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60380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EPR : Ensemble de poufs et son meuble de rangement (compris pouf + meuble)</a:t>
            </a:r>
            <a:endParaRPr sz="1600"/>
          </a:p>
        </p:txBody>
      </p:sp>
      <p:sp>
        <p:nvSpPr>
          <p:cNvPr id="14517896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26A4F34-E302-0067-FEC1-63743FE720A5}" type="slidenum">
              <a:rPr lang="fr-FR" sz="1600">
                <a:solidFill>
                  <a:srgbClr val="7F7F7F"/>
                </a:solidFill>
              </a:rPr>
              <a:t>40</a:t>
            </a:fld>
            <a:endParaRPr/>
          </a:p>
        </p:txBody>
      </p:sp>
      <p:sp>
        <p:nvSpPr>
          <p:cNvPr id="163971873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7906583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CB67114-C0D5-04DC-365E-ED86EDA7F2A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632719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TC4 : Table repas Dimension : ronde diam.80*H74</a:t>
            </a:r>
            <a:endParaRPr sz="2800"/>
          </a:p>
        </p:txBody>
      </p:sp>
      <p:sp>
        <p:nvSpPr>
          <p:cNvPr id="18013320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5E069E3-16FE-FAEF-6683-935C5B9EEF82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8845710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1779934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3519D98-951F-B406-9FE9-05F2F9222AB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665274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TH1 : Table haute repas carrée Dimension : 80x80xh100 </a:t>
            </a:r>
            <a:endParaRPr sz="2800"/>
          </a:p>
        </p:txBody>
      </p:sp>
      <p:sp>
        <p:nvSpPr>
          <p:cNvPr id="167350995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A5A1927-666C-5865-9FD8-01E3E52A70A5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6492797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3363231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68E7579-9519-BA16-B749-F961AA3CEE1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02701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TH2 : Table haute repas carrée Dimension : 70*70cm*H100cm </a:t>
            </a:r>
            <a:endParaRPr sz="2800" dirty="0"/>
          </a:p>
        </p:txBody>
      </p:sp>
      <p:sp>
        <p:nvSpPr>
          <p:cNvPr id="132891160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E031695-D872-AFB8-9422-5A7A011F20E6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458535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5164797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21B9B57-A69B-A466-CFA1-3C15C830C19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72625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TH3 : Table haute repas ronde Dimension : ronde diam.70*H100 </a:t>
            </a:r>
            <a:endParaRPr sz="2800"/>
          </a:p>
        </p:txBody>
      </p:sp>
      <p:sp>
        <p:nvSpPr>
          <p:cNvPr id="197263504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1300707-F5A6-E641-31F4-655B2E4A2243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641692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780927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DF1DEDA-40A8-8EC4-C32E-CDF4D27BC0C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99663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 : Table haute repas ronde Dimension : ronde diam.80*H100</a:t>
            </a:r>
            <a:endParaRPr sz="2800"/>
          </a:p>
        </p:txBody>
      </p:sp>
      <p:sp>
        <p:nvSpPr>
          <p:cNvPr id="195965788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B5F5A99-5899-9B8D-C199-D5F7AA37F982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4129578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88000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CF2F84A-7E0C-BC65-A705-68D0284D363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3443</Words>
  <Application>Microsoft Office PowerPoint</Application>
  <DocSecurity>0</DocSecurity>
  <PresentationFormat>Format A4 (210 x 297 mm)</PresentationFormat>
  <Paragraphs>670</Paragraphs>
  <Slides>40</Slides>
  <Notes>40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40</vt:i4>
      </vt:variant>
    </vt:vector>
  </HeadingPairs>
  <TitlesOfParts>
    <vt:vector size="44" baseType="lpstr">
      <vt:lpstr>Arial</vt:lpstr>
      <vt:lpstr>Wingdings</vt:lpstr>
      <vt:lpstr>1_Masque GdL Conseil</vt:lpstr>
      <vt:lpstr>Masque GdL Conseil</vt:lpstr>
      <vt:lpstr>Présentation PowerPoint</vt:lpstr>
      <vt:lpstr>TC1 : Table repas carrée Dimension : 80x80xH74 </vt:lpstr>
      <vt:lpstr>TC2 : Table repas carrée Dimension : 70*70cmxH74cm </vt:lpstr>
      <vt:lpstr>TC3 : Table repas Dimension : ronde diam.70*H74 </vt:lpstr>
      <vt:lpstr>TC4 : Table repas Dimension : ronde diam.80*H74</vt:lpstr>
      <vt:lpstr>TH1 : Table haute repas carrée Dimension : 80x80xh100 </vt:lpstr>
      <vt:lpstr>TH2 : Table haute repas carrée Dimension : 70*70cm*H100cm </vt:lpstr>
      <vt:lpstr>TH3 : Table haute repas ronde Dimension : ronde diam.70*H100 </vt:lpstr>
      <vt:lpstr>TH4 : Table haute repas ronde Dimension : ronde diam.80*H100</vt:lpstr>
      <vt:lpstr>TR1 : Table repas rectangulaire Dimension : 120x60xH74 </vt:lpstr>
      <vt:lpstr>TR2 : Table repas rectangulaire Dimension : 120x60xH90 </vt:lpstr>
      <vt:lpstr>TR3 : Table repas rectangulaire Dimension : 120x60xH105 </vt:lpstr>
      <vt:lpstr>TR4 : Table repas rectangulaire Dimension : 140x70xH74 </vt:lpstr>
      <vt:lpstr>TR5 : Table repas rectangulaire Dimension : 140x70xH90 </vt:lpstr>
      <vt:lpstr>TR6 : Table repas rectangulaire Dimension : 140x70xH105 </vt:lpstr>
      <vt:lpstr>AT1.1  : Assise type 1 - Chaise 4 pieds Dossier et assise polypro  - pied métal</vt:lpstr>
      <vt:lpstr>AT1.2 : Assise type 1 - Chaise 4 pieds Dossier et assise polypro - pied bois</vt:lpstr>
      <vt:lpstr>AT2.1 : Assise type 2 - Chaise enveloppante 4 pieds Dossier polypro enveloppant - pied métal</vt:lpstr>
      <vt:lpstr>AT2.2 : Assise type 2 - Chaise enveloppante 4 pieds Dossier polypro enveloppant  - pied bois</vt:lpstr>
      <vt:lpstr>AT3 : Assise type 3 Chaise 4 pieds tout bois (dossier, assise, bois clair)</vt:lpstr>
      <vt:lpstr>THP1.1 : Tabouret haut 4 pieds – pieds métal HA 63 cm</vt:lpstr>
      <vt:lpstr>THP1.2 : Tabouret haut 4 pieds – pieds métal HA 73 cm</vt:lpstr>
      <vt:lpstr>TH1.2 : Tabouret haut 4 pieds – pieds bois HA 63 cm</vt:lpstr>
      <vt:lpstr>TH2.2 : Tabouret haut 4 pieds – pieds bois HA 73 cm</vt:lpstr>
      <vt:lpstr>THB1 : Tabouret haut 4 pieds tout bois HA 63 cm</vt:lpstr>
      <vt:lpstr>THB2 : Tabouret haut 4 pieds tout bois HA 73 cm</vt:lpstr>
      <vt:lpstr>BAN : Banquette à dossier hauteur L130*120 cm</vt:lpstr>
      <vt:lpstr>FA : Fauteuil d'attente  </vt:lpstr>
      <vt:lpstr>TB : Duo de Tables basses - diam. 60 et 45</vt:lpstr>
      <vt:lpstr>THC : Tabouret haut mobilier agencé des open space</vt:lpstr>
      <vt:lpstr>MD : Mange debout Diam 60 H100 cm</vt:lpstr>
      <vt:lpstr>FA2 : Fauteuil open space</vt:lpstr>
      <vt:lpstr>TB2 : Table basse open space diam. 50xH40</vt:lpstr>
      <vt:lpstr>CA2 : Canapé 2 places droit </vt:lpstr>
      <vt:lpstr>PA : Pouf d’assise HA 40 cm</vt:lpstr>
      <vt:lpstr>BI : Bibliothèque à cases ouvertes - Dimensions (environ) : L120*H140*P40cm, </vt:lpstr>
      <vt:lpstr>BAN1 : Banquette one to one L190*90cm</vt:lpstr>
      <vt:lpstr>BAN2 : Banquette 4 places / Table - L220*P160cm </vt:lpstr>
      <vt:lpstr>PS : Poste solo enveloppant Hauteur de la cloison env. H135cm Largeur : 140cm</vt:lpstr>
      <vt:lpstr>EPR : Ensemble de poufs et son meuble de rangement (compris pouf + meuble)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374</cp:revision>
  <dcterms:created xsi:type="dcterms:W3CDTF">2010-02-02T08:16:00Z</dcterms:created>
  <dcterms:modified xsi:type="dcterms:W3CDTF">2025-10-16T19:07:36Z</dcterms:modified>
  <cp:category/>
  <dc:identifier/>
  <cp:contentStatus/>
  <dc:language/>
  <cp:version/>
</cp:coreProperties>
</file>